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EC3C3-B78C-4182-8B3E-2BBC62C727E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C059F-B923-4D70-A326-2907664F00CB}" type="parTrans" cxnId="{183B2CF0-43DF-451E-BB69-70CFB0D8150D}">
      <dgm:prSet/>
      <dgm:spPr/>
      <dgm:t>
        <a:bodyPr/>
        <a:lstStyle/>
        <a:p>
          <a:endParaRPr lang="ru-RU"/>
        </a:p>
      </dgm:t>
    </dgm:pt>
    <dgm:pt modelId="{9731BE12-301B-4551-9BAE-AA5489E26631}">
      <dgm:prSet phldrT="[Текст]"/>
      <dgm:spPr/>
      <dgm:t>
        <a:bodyPr/>
        <a:lstStyle/>
        <a:p>
          <a:r>
            <a:rPr lang="ru-RU" smtClean="0"/>
            <a:t>гомогенные</a:t>
          </a:r>
          <a:endParaRPr lang="ru-RU"/>
        </a:p>
      </dgm:t>
    </dgm:pt>
    <dgm:pt modelId="{232D1EB1-F3B9-4DBD-A929-C6D046E7F3D2}" type="parTrans" cxnId="{9AEEBCBE-86A5-453D-85B1-B9F99C0748C0}">
      <dgm:prSet/>
      <dgm:spPr/>
      <dgm:t>
        <a:bodyPr/>
        <a:lstStyle/>
        <a:p>
          <a:endParaRPr lang="ru-RU"/>
        </a:p>
      </dgm:t>
    </dgm:pt>
    <dgm:pt modelId="{8CC78E43-FC79-4F0B-AA55-F92D38636C9D}">
      <dgm:prSet phldrT="[Текст]"/>
      <dgm:spPr/>
      <dgm:t>
        <a:bodyPr/>
        <a:lstStyle/>
        <a:p>
          <a:r>
            <a:rPr lang="ru-RU" smtClean="0"/>
            <a:t>Чай, воздух</a:t>
          </a:r>
          <a:endParaRPr lang="ru-RU"/>
        </a:p>
      </dgm:t>
    </dgm:pt>
    <dgm:pt modelId="{7D838D79-B163-428D-A163-EF3AA84AF9E4}" type="sibTrans" cxnId="{9AEEBCBE-86A5-453D-85B1-B9F99C0748C0}">
      <dgm:prSet/>
      <dgm:spPr/>
      <dgm:t>
        <a:bodyPr/>
        <a:lstStyle/>
        <a:p>
          <a:endParaRPr lang="ru-RU"/>
        </a:p>
      </dgm:t>
    </dgm:pt>
    <dgm:pt modelId="{56C71982-5A3D-4F55-AFB5-0ACB2612271A}" type="parTrans" cxnId="{752ABCD3-45D9-405D-828A-B5A512FD7C88}">
      <dgm:prSet/>
      <dgm:spPr/>
      <dgm:t>
        <a:bodyPr/>
        <a:lstStyle/>
        <a:p>
          <a:endParaRPr lang="ru-RU"/>
        </a:p>
      </dgm:t>
    </dgm:pt>
    <dgm:pt modelId="{7EC84746-EAF9-4AA4-8243-B0EA3598F952}">
      <dgm:prSet phldrT="[Текст]"/>
      <dgm:spPr/>
      <dgm:t>
        <a:bodyPr/>
        <a:lstStyle/>
        <a:p>
          <a:r>
            <a:rPr lang="ru-RU" smtClean="0"/>
            <a:t>Бензин, газ</a:t>
          </a:r>
          <a:endParaRPr lang="ru-RU"/>
        </a:p>
      </dgm:t>
    </dgm:pt>
    <dgm:pt modelId="{939E171F-32D1-4887-A887-28CAC36F5FE7}" type="sibTrans" cxnId="{752ABCD3-45D9-405D-828A-B5A512FD7C88}">
      <dgm:prSet/>
      <dgm:spPr/>
      <dgm:t>
        <a:bodyPr/>
        <a:lstStyle/>
        <a:p>
          <a:endParaRPr lang="ru-RU"/>
        </a:p>
      </dgm:t>
    </dgm:pt>
    <dgm:pt modelId="{497970BC-087E-4CF2-9B2F-C2D41317C722}" type="sibTrans" cxnId="{183B2CF0-43DF-451E-BB69-70CFB0D8150D}">
      <dgm:prSet/>
      <dgm:spPr/>
      <dgm:t>
        <a:bodyPr/>
        <a:lstStyle/>
        <a:p>
          <a:endParaRPr lang="ru-RU"/>
        </a:p>
      </dgm:t>
    </dgm:pt>
    <dgm:pt modelId="{6CD7A0A2-D9C4-4777-9F6D-805E0EB5356D}" type="parTrans" cxnId="{059764AE-195A-4F48-AF4E-6A329E810BA7}">
      <dgm:prSet/>
      <dgm:spPr/>
      <dgm:t>
        <a:bodyPr/>
        <a:lstStyle/>
        <a:p>
          <a:endParaRPr lang="ru-RU"/>
        </a:p>
      </dgm:t>
    </dgm:pt>
    <dgm:pt modelId="{7D53E350-31FE-4C71-84B8-2706B22C7524}">
      <dgm:prSet phldrT="[Текст]"/>
      <dgm:spPr/>
      <dgm:t>
        <a:bodyPr/>
        <a:lstStyle/>
        <a:p>
          <a:r>
            <a:rPr lang="ru-RU" smtClean="0"/>
            <a:t>гетерогенные</a:t>
          </a:r>
          <a:endParaRPr lang="ru-RU"/>
        </a:p>
      </dgm:t>
    </dgm:pt>
    <dgm:pt modelId="{EAC39BCD-417E-4566-B0F7-78BA5481C7C0}" type="parTrans" cxnId="{1B31A14E-E807-4E94-BA7D-812441AE623A}">
      <dgm:prSet/>
      <dgm:spPr/>
      <dgm:t>
        <a:bodyPr/>
        <a:lstStyle/>
        <a:p>
          <a:endParaRPr lang="ru-RU"/>
        </a:p>
      </dgm:t>
    </dgm:pt>
    <dgm:pt modelId="{C011820A-442A-4D24-8297-7DDEA7303E7C}">
      <dgm:prSet phldrT="[Текст]" custT="1"/>
      <dgm:spPr/>
      <dgm:t>
        <a:bodyPr/>
        <a:lstStyle/>
        <a:p>
          <a:r>
            <a:rPr lang="ru-RU" sz="3600" smtClean="0"/>
            <a:t>Песок с водой</a:t>
          </a:r>
          <a:endParaRPr lang="ru-RU" sz="3600"/>
        </a:p>
      </dgm:t>
    </dgm:pt>
    <dgm:pt modelId="{88F8558B-9897-4C9B-9C01-F1199B20F9F6}" type="sibTrans" cxnId="{1B31A14E-E807-4E94-BA7D-812441AE623A}">
      <dgm:prSet/>
      <dgm:spPr/>
      <dgm:t>
        <a:bodyPr/>
        <a:lstStyle/>
        <a:p>
          <a:endParaRPr lang="ru-RU"/>
        </a:p>
      </dgm:t>
    </dgm:pt>
    <dgm:pt modelId="{A657B909-7A75-435A-996E-2D4627C846D7}" type="parTrans" cxnId="{865F6E1E-7E7F-4457-951F-4CDDC164D0A1}">
      <dgm:prSet/>
      <dgm:spPr/>
      <dgm:t>
        <a:bodyPr/>
        <a:lstStyle/>
        <a:p>
          <a:endParaRPr lang="ru-RU"/>
        </a:p>
      </dgm:t>
    </dgm:pt>
    <dgm:pt modelId="{EA9C41EB-61B3-41F7-9245-531EBC385CFA}">
      <dgm:prSet phldrT="[Текст]" custT="1"/>
      <dgm:spPr/>
      <dgm:t>
        <a:bodyPr/>
        <a:lstStyle/>
        <a:p>
          <a:r>
            <a:rPr lang="ru-RU" sz="3200" smtClean="0"/>
            <a:t>Масло с водой</a:t>
          </a:r>
          <a:endParaRPr lang="ru-RU" sz="3200"/>
        </a:p>
      </dgm:t>
    </dgm:pt>
    <dgm:pt modelId="{CAA1FEA8-0EB8-4549-80D4-EFBD85C01C76}" type="sibTrans" cxnId="{865F6E1E-7E7F-4457-951F-4CDDC164D0A1}">
      <dgm:prSet/>
      <dgm:spPr/>
      <dgm:t>
        <a:bodyPr/>
        <a:lstStyle/>
        <a:p>
          <a:endParaRPr lang="ru-RU"/>
        </a:p>
      </dgm:t>
    </dgm:pt>
    <dgm:pt modelId="{5E49BFD1-2428-4D4B-AB97-E7A94D23AE43}" type="parTrans" cxnId="{B73BA444-DA6A-4389-8805-2A5B1F7398FE}">
      <dgm:prSet/>
      <dgm:spPr/>
      <dgm:t>
        <a:bodyPr/>
        <a:lstStyle/>
        <a:p>
          <a:endParaRPr lang="ru-RU"/>
        </a:p>
      </dgm:t>
    </dgm:pt>
    <dgm:pt modelId="{2002550D-B6B8-4D05-A2DB-99C41950FC8B}">
      <dgm:prSet phldrT="[Текст]" custT="1"/>
      <dgm:spPr/>
      <dgm:t>
        <a:bodyPr/>
        <a:lstStyle/>
        <a:p>
          <a:r>
            <a:rPr lang="ru-RU" sz="3200" smtClean="0"/>
            <a:t>Мрамор, гранит</a:t>
          </a:r>
          <a:endParaRPr lang="ru-RU" sz="3200"/>
        </a:p>
      </dgm:t>
    </dgm:pt>
    <dgm:pt modelId="{4B0B4684-6770-4958-8F46-158A82E4B8DB}" type="sibTrans" cxnId="{B73BA444-DA6A-4389-8805-2A5B1F7398FE}">
      <dgm:prSet/>
      <dgm:spPr/>
      <dgm:t>
        <a:bodyPr/>
        <a:lstStyle/>
        <a:p>
          <a:endParaRPr lang="ru-RU"/>
        </a:p>
      </dgm:t>
    </dgm:pt>
    <dgm:pt modelId="{7036C1FA-5031-4AA7-8E9D-AD8012F53E01}" type="sibTrans" cxnId="{059764AE-195A-4F48-AF4E-6A329E810BA7}">
      <dgm:prSet/>
      <dgm:spPr/>
      <dgm:t>
        <a:bodyPr/>
        <a:lstStyle/>
        <a:p>
          <a:endParaRPr lang="ru-RU"/>
        </a:p>
      </dgm:t>
    </dgm:pt>
    <dgm:pt modelId="{27387614-6751-44A4-9F2E-C0A5E27281B6}" type="pres">
      <dgm:prSet presAssocID="{CDCEC3C3-B78C-4182-8B3E-2BBC62C727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66BE97-4152-4CFD-92BE-72036AAE3A04}" type="pres">
      <dgm:prSet presAssocID="{9731BE12-301B-4551-9BAE-AA5489E26631}" presName="linNode" presStyleCnt="0"/>
      <dgm:spPr/>
      <dgm:t>
        <a:bodyPr/>
        <a:lstStyle/>
        <a:p>
          <a:endParaRPr/>
        </a:p>
      </dgm:t>
    </dgm:pt>
    <dgm:pt modelId="{5A52644C-5DA6-4BE5-BC73-430AF5D2CCB6}" type="pres">
      <dgm:prSet presAssocID="{9731BE12-301B-4551-9BAE-AA5489E2663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369A0-8C6E-4E63-9F48-72986092EAD1}" type="pres">
      <dgm:prSet presAssocID="{9731BE12-301B-4551-9BAE-AA5489E266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036E9-A2DB-4600-846A-CD795E5D09FF}" type="pres">
      <dgm:prSet presAssocID="{497970BC-087E-4CF2-9B2F-C2D41317C722}" presName="spacing" presStyleCnt="0"/>
      <dgm:spPr/>
      <dgm:t>
        <a:bodyPr/>
        <a:lstStyle/>
        <a:p>
          <a:endParaRPr/>
        </a:p>
      </dgm:t>
    </dgm:pt>
    <dgm:pt modelId="{95CD5477-DC10-48D1-9FDA-D9A7B8B34BA8}" type="pres">
      <dgm:prSet presAssocID="{7D53E350-31FE-4C71-84B8-2706B22C7524}" presName="linNode" presStyleCnt="0"/>
      <dgm:spPr/>
      <dgm:t>
        <a:bodyPr/>
        <a:lstStyle/>
        <a:p>
          <a:endParaRPr/>
        </a:p>
      </dgm:t>
    </dgm:pt>
    <dgm:pt modelId="{ACBC70AF-F8AB-4B0F-978F-71B0A71663AE}" type="pres">
      <dgm:prSet presAssocID="{7D53E350-31FE-4C71-84B8-2706B22C752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721C9-EE7D-47EE-AD83-309DFCF70284}" type="pres">
      <dgm:prSet presAssocID="{7D53E350-31FE-4C71-84B8-2706B22C752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5F6E1E-7E7F-4457-951F-4CDDC164D0A1}" srcId="{7D53E350-31FE-4C71-84B8-2706B22C7524}" destId="{EA9C41EB-61B3-41F7-9245-531EBC385CFA}" srcOrd="1" destOrd="0" parTransId="{A657B909-7A75-435A-996E-2D4627C846D7}" sibTransId="{CAA1FEA8-0EB8-4549-80D4-EFBD85C01C76}"/>
    <dgm:cxn modelId="{8232524B-FFFD-4910-9676-E95B672B25BC}" type="presOf" srcId="{9731BE12-301B-4551-9BAE-AA5489E26631}" destId="{5A52644C-5DA6-4BE5-BC73-430AF5D2CCB6}" srcOrd="0" destOrd="0" presId="urn:microsoft.com/office/officeart/2005/8/layout/vList6"/>
    <dgm:cxn modelId="{8E00E77B-B766-4B2E-B26B-D6884895F155}" type="presOf" srcId="{CDCEC3C3-B78C-4182-8B3E-2BBC62C727EF}" destId="{27387614-6751-44A4-9F2E-C0A5E27281B6}" srcOrd="0" destOrd="0" presId="urn:microsoft.com/office/officeart/2005/8/layout/vList6"/>
    <dgm:cxn modelId="{E64FA037-2BDB-45D1-9E3D-67F4560F82DE}" type="presOf" srcId="{C011820A-442A-4D24-8297-7DDEA7303E7C}" destId="{BDB721C9-EE7D-47EE-AD83-309DFCF70284}" srcOrd="0" destOrd="0" presId="urn:microsoft.com/office/officeart/2005/8/layout/vList6"/>
    <dgm:cxn modelId="{6C5094F8-BAE0-4000-8B80-C7F301F3D5A8}" type="presOf" srcId="{8CC78E43-FC79-4F0B-AA55-F92D38636C9D}" destId="{2E0369A0-8C6E-4E63-9F48-72986092EAD1}" srcOrd="0" destOrd="0" presId="urn:microsoft.com/office/officeart/2005/8/layout/vList6"/>
    <dgm:cxn modelId="{1B31A14E-E807-4E94-BA7D-812441AE623A}" srcId="{7D53E350-31FE-4C71-84B8-2706B22C7524}" destId="{C011820A-442A-4D24-8297-7DDEA7303E7C}" srcOrd="0" destOrd="0" parTransId="{EAC39BCD-417E-4566-B0F7-78BA5481C7C0}" sibTransId="{88F8558B-9897-4C9B-9C01-F1199B20F9F6}"/>
    <dgm:cxn modelId="{B73BA444-DA6A-4389-8805-2A5B1F7398FE}" srcId="{7D53E350-31FE-4C71-84B8-2706B22C7524}" destId="{2002550D-B6B8-4D05-A2DB-99C41950FC8B}" srcOrd="2" destOrd="0" parTransId="{5E49BFD1-2428-4D4B-AB97-E7A94D23AE43}" sibTransId="{4B0B4684-6770-4958-8F46-158A82E4B8DB}"/>
    <dgm:cxn modelId="{E494CE2B-B498-4033-934A-682B2CB3B515}" type="presOf" srcId="{2002550D-B6B8-4D05-A2DB-99C41950FC8B}" destId="{BDB721C9-EE7D-47EE-AD83-309DFCF70284}" srcOrd="0" destOrd="2" presId="urn:microsoft.com/office/officeart/2005/8/layout/vList6"/>
    <dgm:cxn modelId="{AF1634AE-8A9F-4D08-9085-CFE53A528CC1}" type="presOf" srcId="{7D53E350-31FE-4C71-84B8-2706B22C7524}" destId="{ACBC70AF-F8AB-4B0F-978F-71B0A71663AE}" srcOrd="0" destOrd="0" presId="urn:microsoft.com/office/officeart/2005/8/layout/vList6"/>
    <dgm:cxn modelId="{183B2CF0-43DF-451E-BB69-70CFB0D8150D}" srcId="{CDCEC3C3-B78C-4182-8B3E-2BBC62C727EF}" destId="{9731BE12-301B-4551-9BAE-AA5489E26631}" srcOrd="0" destOrd="0" parTransId="{0F6C059F-B923-4D70-A326-2907664F00CB}" sibTransId="{497970BC-087E-4CF2-9B2F-C2D41317C722}"/>
    <dgm:cxn modelId="{752ABCD3-45D9-405D-828A-B5A512FD7C88}" srcId="{9731BE12-301B-4551-9BAE-AA5489E26631}" destId="{7EC84746-EAF9-4AA4-8243-B0EA3598F952}" srcOrd="1" destOrd="0" parTransId="{56C71982-5A3D-4F55-AFB5-0ACB2612271A}" sibTransId="{939E171F-32D1-4887-A887-28CAC36F5FE7}"/>
    <dgm:cxn modelId="{059764AE-195A-4F48-AF4E-6A329E810BA7}" srcId="{CDCEC3C3-B78C-4182-8B3E-2BBC62C727EF}" destId="{7D53E350-31FE-4C71-84B8-2706B22C7524}" srcOrd="1" destOrd="0" parTransId="{6CD7A0A2-D9C4-4777-9F6D-805E0EB5356D}" sibTransId="{7036C1FA-5031-4AA7-8E9D-AD8012F53E01}"/>
    <dgm:cxn modelId="{EC9B9C97-21D3-4ED0-9893-A9EAFE90020A}" type="presOf" srcId="{7EC84746-EAF9-4AA4-8243-B0EA3598F952}" destId="{2E0369A0-8C6E-4E63-9F48-72986092EAD1}" srcOrd="0" destOrd="1" presId="urn:microsoft.com/office/officeart/2005/8/layout/vList6"/>
    <dgm:cxn modelId="{A3B93B33-59F6-454F-A1F4-851F5C5DA1EF}" type="presOf" srcId="{EA9C41EB-61B3-41F7-9245-531EBC385CFA}" destId="{BDB721C9-EE7D-47EE-AD83-309DFCF70284}" srcOrd="0" destOrd="1" presId="urn:microsoft.com/office/officeart/2005/8/layout/vList6"/>
    <dgm:cxn modelId="{9AEEBCBE-86A5-453D-85B1-B9F99C0748C0}" srcId="{9731BE12-301B-4551-9BAE-AA5489E26631}" destId="{8CC78E43-FC79-4F0B-AA55-F92D38636C9D}" srcOrd="0" destOrd="0" parTransId="{232D1EB1-F3B9-4DBD-A929-C6D046E7F3D2}" sibTransId="{7D838D79-B163-428D-A163-EF3AA84AF9E4}"/>
    <dgm:cxn modelId="{57096520-1BB8-4D61-84AB-A0D36B49140D}" type="presParOf" srcId="{27387614-6751-44A4-9F2E-C0A5E27281B6}" destId="{1466BE97-4152-4CFD-92BE-72036AAE3A04}" srcOrd="0" destOrd="0" presId="urn:microsoft.com/office/officeart/2005/8/layout/vList6"/>
    <dgm:cxn modelId="{684946E0-9258-4C40-8C27-974A95F7C6E1}" type="presParOf" srcId="{1466BE97-4152-4CFD-92BE-72036AAE3A04}" destId="{5A52644C-5DA6-4BE5-BC73-430AF5D2CCB6}" srcOrd="0" destOrd="0" presId="urn:microsoft.com/office/officeart/2005/8/layout/vList6"/>
    <dgm:cxn modelId="{5083672A-17AD-4875-B685-CBD479CBE9AB}" type="presParOf" srcId="{1466BE97-4152-4CFD-92BE-72036AAE3A04}" destId="{2E0369A0-8C6E-4E63-9F48-72986092EAD1}" srcOrd="1" destOrd="0" presId="urn:microsoft.com/office/officeart/2005/8/layout/vList6"/>
    <dgm:cxn modelId="{8AC86716-B76F-41E2-8484-FABEC7360DC9}" type="presParOf" srcId="{27387614-6751-44A4-9F2E-C0A5E27281B6}" destId="{884036E9-A2DB-4600-846A-CD795E5D09FF}" srcOrd="1" destOrd="0" presId="urn:microsoft.com/office/officeart/2005/8/layout/vList6"/>
    <dgm:cxn modelId="{D54824EF-4FDC-441C-9DB6-BF672C4048AD}" type="presParOf" srcId="{27387614-6751-44A4-9F2E-C0A5E27281B6}" destId="{95CD5477-DC10-48D1-9FDA-D9A7B8B34BA8}" srcOrd="2" destOrd="0" presId="urn:microsoft.com/office/officeart/2005/8/layout/vList6"/>
    <dgm:cxn modelId="{0033E1DF-7B3B-44D5-A068-357C9D84FC6D}" type="presParOf" srcId="{95CD5477-DC10-48D1-9FDA-D9A7B8B34BA8}" destId="{ACBC70AF-F8AB-4B0F-978F-71B0A71663AE}" srcOrd="0" destOrd="0" presId="urn:microsoft.com/office/officeart/2005/8/layout/vList6"/>
    <dgm:cxn modelId="{4F5A0D43-A488-4507-9A5B-A8E5A2E087D9}" type="presParOf" srcId="{95CD5477-DC10-48D1-9FDA-D9A7B8B34BA8}" destId="{BDB721C9-EE7D-47EE-AD83-309DFCF702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:r="http://schemas.openxmlformats.org/officeDocument/2006/relationships" xmlns="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5" name=""/>
      <dsp:cNvGrpSpPr/>
    </dsp:nvGrpSpPr>
    <dsp:grpSpPr/>
    <dsp:sp modelId="{2E0369A0-8C6E-4E63-9F48-72986092EAD1}">
      <dsp:nvSpPr>
        <dsp:cNvPr id="6" name=""/>
        <dsp:cNvSpPr/>
      </dsp:nvSpPr>
      <dsp:spPr>
        <a:xfrm>
          <a:off x="2987040" y="594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smtClean="0"/>
            <a:t>Чай, воздух</a:t>
          </a:r>
          <a:endParaRPr lang="ru-RU" sz="4400" kern="120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smtClean="0"/>
            <a:t>Бензин, газ</a:t>
          </a:r>
          <a:endParaRPr lang="ru-RU" sz="4400" kern="1200"/>
        </a:p>
      </dsp:txBody>
      <dsp:txXfrm>
        <a:off x="2987040" y="290620"/>
        <a:ext cx="3610482" cy="1740155"/>
      </dsp:txXfrm>
    </dsp:sp>
    <dsp:sp modelId="{5A52644C-5DA6-4BE5-BC73-430AF5D2CCB6}">
      <dsp:nvSpPr>
        <dsp:cNvPr id="7" name=""/>
        <dsp:cNvSpPr/>
      </dsp:nvSpPr>
      <dsp:spPr>
        <a:xfrm>
          <a:off x="0" y="594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гомогенные</a:t>
          </a:r>
          <a:endParaRPr lang="ru-RU" sz="2900" kern="1200"/>
        </a:p>
      </dsp:txBody>
      <dsp:txXfrm>
        <a:off x="113263" y="113857"/>
        <a:ext cx="2760514" cy="2093681"/>
      </dsp:txXfrm>
    </dsp:sp>
    <dsp:sp modelId="{BDB721C9-EE7D-47EE-AD83-309DFCF70284}">
      <dsp:nvSpPr>
        <dsp:cNvPr id="8" name=""/>
        <dsp:cNvSpPr/>
      </dsp:nvSpPr>
      <dsp:spPr>
        <a:xfrm>
          <a:off x="2987040" y="2552822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smtClean="0"/>
            <a:t>Песок с водой</a:t>
          </a:r>
          <a:endParaRPr lang="ru-RU" sz="36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smtClean="0"/>
            <a:t>Масло с водой</a:t>
          </a:r>
          <a:endParaRPr lang="ru-RU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smtClean="0"/>
            <a:t>Мрамор, гранит</a:t>
          </a:r>
          <a:endParaRPr lang="ru-RU" sz="3200" kern="1200"/>
        </a:p>
      </dsp:txBody>
      <dsp:txXfrm>
        <a:off x="2987040" y="2842848"/>
        <a:ext cx="3610482" cy="1740155"/>
      </dsp:txXfrm>
    </dsp:sp>
    <dsp:sp modelId="{ACBC70AF-F8AB-4B0F-978F-71B0A71663AE}">
      <dsp:nvSpPr>
        <dsp:cNvPr id="9" name=""/>
        <dsp:cNvSpPr/>
      </dsp:nvSpPr>
      <dsp:spPr>
        <a:xfrm>
          <a:off x="0" y="2552822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гетерогенные</a:t>
          </a:r>
          <a:endParaRPr lang="ru-RU" sz="2900" kern="1200"/>
        </a:p>
      </dsp:txBody>
      <dsp:txXfrm>
        <a:off x="113263" y="2666085"/>
        <a:ext cx="2760514" cy="2093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 flipH="1"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 flipH="1"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 flipH="1"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flipH="1"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 flipH="1"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 flipH="1"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flipH="1"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 flipH="1"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776CA7-73E9-4C68-BEED-F1C1C5541E7C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H="1"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F9839A-AA23-4C78-9647-A06629D9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Способы разделения смесей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203848" y="6374922"/>
            <a:ext cx="5254352" cy="78414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4" name="Рисунок 3" descr="http://school-collection.lyceum62.ru/ecor/storage/10387e61-de5e-a32d-b1f1-8523ddbcc1e8/index.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1187624" y="31900"/>
            <a:ext cx="3312368" cy="2749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promf.com/images/news/2015/07/vyparnaja-lilija-12000/L150718-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5214942" y="1500173"/>
            <a:ext cx="3700210" cy="2214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ages.myshared.ru/4/173764/slide_1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rcRect b="31157"/>
          <a:stretch>
            <a:fillRect/>
          </a:stretch>
        </p:blipFill>
        <p:spPr bwMode="auto">
          <a:xfrm>
            <a:off x="5796136" y="4941168"/>
            <a:ext cx="2952328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61189649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s03.infourok.ru/uploads/ex/09a2/0002c8c1-3a2db026/img19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251520" y="260648"/>
            <a:ext cx="7920879" cy="6213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88811175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s3.ppt4web.ru/images/132073/184048/640/img15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251520" y="188640"/>
            <a:ext cx="792088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0164320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uslide.ru/images/3/9638/736/img9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323528" y="116632"/>
            <a:ext cx="7776864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9654847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fs1.ppt4web.ru/images/3018/59864/640/img5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107504" y="0"/>
            <a:ext cx="8064896" cy="645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0783847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097216" cy="634082"/>
          </a:xfrm>
        </p:spPr>
        <p:txBody>
          <a:bodyPr/>
          <a:lstStyle/>
          <a:p>
            <a:r>
              <a:rPr lang="ru-RU" smtClean="0"/>
              <a:t>Правила фильтрования</a:t>
            </a:r>
            <a:endParaRPr lang="ru-RU"/>
          </a:p>
        </p:txBody>
      </p:sp>
      <p:pic>
        <p:nvPicPr>
          <p:cNvPr id="4" name="Объект 3" descr="http://slidesharo.com/u/storage/ppt_9104/e84e-1394582644-29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611560" y="980728"/>
            <a:ext cx="7560840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5797059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varson.ru/images/SprInstr_jpeg_for_site2009/10Filtrovanie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3419872" y="1412776"/>
            <a:ext cx="5472607" cy="522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vevivi.ru/best/images/servus/68/12/544126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107504" y="0"/>
            <a:ext cx="4248472" cy="2564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5696031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uchmet.ru/library/convert/result/463/139132/127737/127737.doc_html_m23b34517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179512" y="1"/>
            <a:ext cx="7776864" cy="645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998687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Цель: познакомиться с понятием «смеси» и способами их разделения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Задачи:</a:t>
            </a:r>
          </a:p>
          <a:p>
            <a:r>
              <a:rPr lang="ru-RU" smtClean="0"/>
              <a:t>1. Научиться  определять виды смесей в природе и быту</a:t>
            </a:r>
          </a:p>
          <a:p>
            <a:r>
              <a:rPr lang="ru-RU" smtClean="0"/>
              <a:t>2. Проследить взаимосвязь «физическое тело»-   «материал»- «вещество»</a:t>
            </a:r>
          </a:p>
          <a:p>
            <a:r>
              <a:rPr lang="ru-RU" smtClean="0"/>
              <a:t>3.Научиться находить способ разделения конкретной смеси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1741023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смесей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26600864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5456663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smtClean="0"/>
              <a:t>магнитом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smtClean="0"/>
              <a:t>С помощью магнита</a:t>
            </a:r>
          </a:p>
          <a:p>
            <a:endParaRPr lang="ru-RU" smtClean="0"/>
          </a:p>
        </p:txBody>
      </p:sp>
      <p:pic>
        <p:nvPicPr>
          <p:cNvPr id="4" name="Рисунок 3" descr="http://uslide.ru/images/25/32057/960/img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395536" y="908720"/>
            <a:ext cx="7650732" cy="52519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0378271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</a:pPr>
            <a:r>
              <a:rPr lang="ru-RU" smtClean="0"/>
              <a:t>просеивание</a:t>
            </a:r>
            <a:endParaRPr lang="ru-RU"/>
          </a:p>
        </p:txBody>
      </p:sp>
      <p:pic>
        <p:nvPicPr>
          <p:cNvPr id="4" name="Объект 3" descr="http://www.stihi.ru/pics/2015/08/09/4958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971600" y="1556792"/>
            <a:ext cx="705678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5164437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Отстаивание- декантация</a:t>
            </a:r>
            <a:endParaRPr lang="ru-RU"/>
          </a:p>
        </p:txBody>
      </p:sp>
      <p:pic>
        <p:nvPicPr>
          <p:cNvPr id="4" name="Объект 3" descr="https://im0-tub-ru.yandex.net/i?id=da2e29cad41eb8991d75d8daeb325328-l&amp;n=1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941917" y="1600200"/>
            <a:ext cx="6498166" cy="487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936021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fs00.infourok.ru/images/doc/20/25686/hello_html_3529f7f8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rcRect r="3690" b="14241"/>
          <a:stretch>
            <a:fillRect/>
          </a:stretch>
        </p:blipFill>
        <p:spPr bwMode="auto">
          <a:xfrm>
            <a:off x="323528" y="0"/>
            <a:ext cx="8280920" cy="5589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091805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fs00.infourok.ru/images/doc/307/306153/img2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107504" y="0"/>
            <a:ext cx="7992888" cy="6597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5765984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s03.infourok.ru/uploads/ex/09a2/0002c8c1-3a2db026/img20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val="0"/>
              </a:ext>
            </a:extLst>
          </a:blip>
          <a:stretch>
            <a:fillRect/>
          </a:stretch>
        </p:blipFill>
        <p:spPr bwMode="auto">
          <a:xfrm>
            <a:off x="251520" y="1"/>
            <a:ext cx="7920880" cy="645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67603085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75</Words>
  <Application>Aspose.Slides for .NET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Способы разделения смесей</vt:lpstr>
      <vt:lpstr>Цель: познакомиться с понятием «смеси» и способами их разделения</vt:lpstr>
      <vt:lpstr>Виды смесей</vt:lpstr>
      <vt:lpstr>магнитом</vt:lpstr>
      <vt:lpstr>просеивание</vt:lpstr>
      <vt:lpstr>Отстаивание- декантация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Правила фильтрования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разделения смесей</dc:title>
  <dc:creator>user</dc:creator>
  <cp:lastModifiedBy>admin</cp:lastModifiedBy>
  <cp:revision>9</cp:revision>
  <dcterms:created xsi:type="dcterms:W3CDTF">2017-03-08T23:04:52Z</dcterms:created>
  <dcterms:modified xsi:type="dcterms:W3CDTF">2021-11-01T20:42:09Z</dcterms:modified>
</cp:coreProperties>
</file>